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7" r:id="rId4"/>
    <p:sldId id="272" r:id="rId5"/>
    <p:sldId id="259" r:id="rId6"/>
    <p:sldId id="261" r:id="rId7"/>
    <p:sldId id="263" r:id="rId8"/>
    <p:sldId id="265" r:id="rId9"/>
    <p:sldId id="264" r:id="rId10"/>
    <p:sldId id="262" r:id="rId11"/>
    <p:sldId id="266" r:id="rId12"/>
    <p:sldId id="267" r:id="rId13"/>
    <p:sldId id="268" r:id="rId14"/>
  </p:sldIdLst>
  <p:sldSz cx="9144000" cy="6858000" type="screen4x3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他是谁？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79670"/>
          </a:xfrm>
        </p:spPr>
        <p:txBody>
          <a:bodyPr>
            <a:normAutofit lnSpcReduction="20000"/>
          </a:bodyPr>
          <a:p>
            <a:pPr fontAlgn="auto">
              <a:lnSpc>
                <a:spcPct val="100000"/>
              </a:lnSpc>
              <a:spcAft>
                <a:spcPts val="1200"/>
              </a:spcAft>
            </a:pP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90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后独居大叔，亲历华语音乐由盛转衰的一代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fontAlgn="auto">
              <a:lnSpc>
                <a:spcPct val="100000"/>
              </a:lnSpc>
              <a:spcAft>
                <a:spcPts val="1200"/>
              </a:spcAft>
            </a:pP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用过但错过了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磁带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+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随身听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的时代，第一个个人音乐设备是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128MB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的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MP3</a:t>
            </a:r>
            <a:endParaRPr lang="en-US" altLang="zh-CN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  <a:p>
            <a:pPr fontAlgn="auto">
              <a:lnSpc>
                <a:spcPct val="100000"/>
              </a:lnSpc>
              <a:spcAft>
                <a:spcPts val="1200"/>
              </a:spcAft>
            </a:pP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为了装逼，买过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walkman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、耳放、声卡，甚至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Monster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的线材，后来没钱就不烧了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  <a:p>
            <a:pPr fontAlgn="auto">
              <a:lnSpc>
                <a:spcPct val="100000"/>
              </a:lnSpc>
              <a:spcAft>
                <a:spcPts val="1200"/>
              </a:spcAft>
            </a:pP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现在主力音响用是第一代的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JBL GO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，耳机是古早的森海塞尔 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HD650+乐之邦 HP11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怎么看待数字音乐？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理由一：音乐，尤其是流行音乐，它的娱乐意义永远比文化意义更被社会看重。而娱乐的核心，在于快速更新。因此，所有对实体文创怀念、对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Always Online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抗拒的声音，都会被淹没、遗忘，不断更新的消费群体，只会记得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有我喜欢的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、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这个很方便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、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我就是这样做的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。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怎么看待数字音乐？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理由二：技术问题从来都不会是真正的问题。科学技术的发展，必然会让数字音乐相比与实体的技术劣势（比如网络速度与质量、音质与容量、版权控制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）被消除。而类似包装、质感这种实体特有的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额外消费体验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，在数字音乐领域，也很容易得到技术解决方案，端看需求有多大而已。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怎么看待数字音乐？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166995"/>
          </a:xfrm>
        </p:spPr>
        <p:txBody>
          <a:bodyPr>
            <a:normAutofit lnSpcReduction="10000"/>
          </a:bodyPr>
          <a:p>
            <a:pPr fontAlgn="auto">
              <a:lnSpc>
                <a:spcPct val="100000"/>
              </a:lnSpc>
              <a:spcAft>
                <a:spcPts val="1200"/>
              </a:spcAft>
            </a:pP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理由三：数字音乐的新商业价值，已经驱动配套产业变革。这几年虽然出现了两个看似是逆数字音乐的市场热点，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带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SD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卡和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USB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接口的黑胶唱片机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与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像砖头一样的便携式音频播放器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。但同时，耳机、音响厂商的新款和旧款改版，清一色在适配移动播放源，智能家居领域智能音箱的热卖，全能终端手机在音质模块上的不断加码。这些配套产业的变革，也在侧面说明了数字音乐的趋势之猛。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——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当然，上游产业也有例子，如朴树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2017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年发行的专辑《猎户星座》，实体版发行晚于数字版半年。（而像张楚、面孔乐队这种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过气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的音乐人，只发行数字专辑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）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他是谁？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5032375"/>
          </a:xfrm>
        </p:spPr>
        <p:txBody>
          <a:bodyPr>
            <a:noAutofit/>
          </a:bodyPr>
          <a:p>
            <a:pPr fontAlgn="auto">
              <a:lnSpc>
                <a:spcPct val="100000"/>
              </a:lnSpc>
              <a:spcAft>
                <a:spcPts val="1200"/>
              </a:spcAft>
            </a:pP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第一次购买正版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CD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是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2005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年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11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月，周杰伦的专辑《十一月的萧邦》，邮购，邮局汇款的那种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fontAlgn="auto">
              <a:lnSpc>
                <a:spcPct val="100000"/>
              </a:lnSpc>
              <a:spcAft>
                <a:spcPts val="1200"/>
              </a:spcAft>
            </a:pP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最近一张购买正版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CD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是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2018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年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5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月，许巍的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EP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《无人知晓》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fontAlgn="auto">
              <a:lnSpc>
                <a:spcPct val="100000"/>
              </a:lnSpc>
              <a:spcAft>
                <a:spcPts val="1200"/>
              </a:spcAft>
            </a:pP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共拥有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160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张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cd/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磁带的物权，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1814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条音轨的版权，基于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权利用尽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或且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合理实用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原则，将这些音轨抓取为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FLAC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格式后，存放在住处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24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小时运行的的服务器中，使用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DLNA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协议在个人设备中播放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——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可以理解为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私有云音乐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endParaRPr lang="en-US" altLang="zh-CN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他是谁？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  <p:pic>
        <p:nvPicPr>
          <p:cNvPr id="5" name="内容占位符 4"/>
          <p:cNvPicPr>
            <a:picLocks noChangeAspect="1"/>
          </p:cNvPicPr>
          <p:nvPr>
            <p:ph idx="1"/>
          </p:nvPr>
        </p:nvPicPr>
        <p:blipFill>
          <a:blip r:embed="rId2"/>
          <a:srcRect l="16556" t="16899" r="18269" b="19975"/>
          <a:stretch>
            <a:fillRect/>
          </a:stretch>
        </p:blipFill>
        <p:spPr>
          <a:xfrm>
            <a:off x="1974850" y="1480820"/>
            <a:ext cx="5194300" cy="50311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他是谁？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现在的他，每天没事就刷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YOUTUBE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，订阅的都是华语音乐厂商或歌手的频道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fontAlgn="auto">
              <a:lnSpc>
                <a:spcPct val="100000"/>
              </a:lnSpc>
              <a:spcAft>
                <a:spcPts val="1200"/>
              </a:spcAft>
            </a:pP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发现了感觉对的音乐，就上各网购平台搜寻购买实体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CD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，无论版权是哪个区域的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目前，在各大数字音乐平台的歌曲版权拥有数为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——</a:t>
            </a:r>
            <a:r>
              <a:rPr lang="zh-CN" altLang="en-US" sz="80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零</a:t>
            </a:r>
            <a:endParaRPr lang="en-US" altLang="zh-CN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为什么不买数字音乐？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p>
            <a:pPr marL="0" indent="0" algn="ctr">
              <a:buNone/>
            </a:pP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1st Online</a:t>
            </a:r>
            <a:r>
              <a:rPr lang="zh-CN" altLang="en-US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与</a:t>
            </a: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Offline</a:t>
            </a:r>
            <a:r>
              <a:rPr lang="zh-CN" altLang="en-US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的矛盾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在线听歌要流量，信号不好怎么办？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存到本地要容量，装不下了怎么办？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I want a offline life.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marL="0" indent="0" algn="ctr">
              <a:buNone/>
            </a:pP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2nd </a:t>
            </a:r>
            <a:r>
              <a:rPr lang="zh-CN" altLang="en-US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数字与实体的矛盾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数字，什么都不是？什么都没有啊！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包装设计、封面图册歌词本、完整的版权与制作信息、发现hidden track的惊喜，这都是数字音乐给不了的。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为什么不买数字音乐？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3rd </a:t>
            </a:r>
            <a:r>
              <a:rPr lang="zh-CN" altLang="en-US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数字版权的</a:t>
            </a: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区域限制</a:t>
            </a: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你在大陆的数字音乐平台搜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“Boddy Chen”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你在网易云音乐搜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周杰伦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pPr marL="0" indent="0" algn="ctr">
              <a:buNone/>
            </a:pP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4th </a:t>
            </a:r>
            <a:r>
              <a:rPr lang="zh-CN" altLang="en-US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不信任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固有印象是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国内厂商懂法不尊法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，总会担心数据不安全以及被侵权。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这个平台停止运营了怎么办？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为什么不买数字音乐？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5th </a:t>
            </a:r>
            <a:r>
              <a:rPr lang="zh-CN" altLang="en-US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抗拒</a:t>
            </a: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同温层</a:t>
            </a: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互联网世界里到处都是推荐算法，所有的数据都在将用户引导到一个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具有商业价值的方向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。</a:t>
            </a:r>
            <a:endParaRPr lang="en-US" altLang="zh-CN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当推荐算法应用到社交领域，你会发现，全世界都跟你想的一样，这就是网络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同温层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。</a:t>
            </a:r>
            <a:endParaRPr lang="en-US" altLang="zh-CN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在数字音乐这种被强加上了社交属性的世界里，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同温层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很明显，不是音乐被标签，是你被标签。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为什么不买数字音乐？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r>
              <a:rPr lang="en-US" altLang="zh-CN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SUM </a:t>
            </a:r>
            <a:r>
              <a:rPr lang="zh-CN" altLang="en-US" sz="3600" u="sng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分裂的世界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好比看视频，在中国大陆之外的区域，你只需要一个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YOUTUBE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，但这里，你需要优酷土豆爱奇艺搜狐腾讯乐视芒果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CNTV...</a:t>
            </a:r>
            <a:endParaRPr lang="en-US" altLang="zh-CN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  <a:p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音乐本是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沟通世界的语言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，但数字音乐，却好像在分裂这个世界。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</a:rPr>
              <a:t>怎么看待数字音乐？</a:t>
            </a:r>
            <a:endParaRPr lang="zh-CN" altLang="en-US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</a:endParaRPr>
          </a:p>
        </p:txBody>
      </p:sp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伪烧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r>
              <a:rPr lang="zh-CN" altLang="en-US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是一个矫情又理性的人，他很坦然地承认</a:t>
            </a:r>
            <a:r>
              <a:rPr lang="en-US" altLang="zh-CN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——</a:t>
            </a:r>
            <a:endParaRPr lang="en-US" altLang="zh-CN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  <a:p>
            <a:r>
              <a:rPr lang="zh-CN" altLang="en-US" sz="4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数字音乐是</a:t>
            </a:r>
            <a:r>
              <a:rPr lang="en-US" altLang="zh-CN" sz="4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</a:t>
            </a:r>
            <a:r>
              <a:rPr lang="en-US" altLang="zh-CN" sz="4400">
                <a:solidFill>
                  <a:srgbClr val="FF0000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天下大势</a:t>
            </a:r>
            <a:r>
              <a:rPr lang="en-US" altLang="zh-CN" sz="4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“，”</a:t>
            </a:r>
            <a:r>
              <a:rPr lang="en-US" altLang="zh-CN" sz="4400">
                <a:solidFill>
                  <a:srgbClr val="FF0000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浩浩汤汤，顺之者昌，逆之者亡</a:t>
            </a:r>
            <a:r>
              <a:rPr lang="en-US" altLang="zh-CN" sz="4400">
                <a:solidFill>
                  <a:schemeClr val="bg1"/>
                </a:solidFill>
                <a:latin typeface="Microsoft YaHei UI" panose="020B0503020204020204" charset="-122"/>
                <a:ea typeface="Microsoft YaHei UI" panose="020B0503020204020204" charset="-122"/>
                <a:cs typeface="Microsoft YaHei UI" panose="020B0503020204020204" charset="-122"/>
                <a:sym typeface="+mn-ea"/>
              </a:rPr>
              <a:t>”</a:t>
            </a:r>
            <a:endParaRPr lang="zh-CN" altLang="en-US" sz="4400">
              <a:solidFill>
                <a:schemeClr val="bg1"/>
              </a:solidFill>
              <a:latin typeface="Microsoft YaHei UI" panose="020B0503020204020204" charset="-122"/>
              <a:ea typeface="Microsoft YaHei UI" panose="020B0503020204020204" charset="-122"/>
              <a:cs typeface="Microsoft YaHei UI" panose="020B0503020204020204" charset="-122"/>
              <a:sym typeface="+mn-ea"/>
            </a:endParaRPr>
          </a:p>
        </p:txBody>
      </p:sp>
      <p:pic>
        <p:nvPicPr>
          <p:cNvPr id="6" name="图片 5" descr="tim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830185" y="151765"/>
            <a:ext cx="1295400" cy="122047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1627</Words>
  <Application>WPS 演示</Application>
  <PresentationFormat>宽屏</PresentationFormat>
  <Paragraphs>70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Arial</vt:lpstr>
      <vt:lpstr>宋体</vt:lpstr>
      <vt:lpstr>Wingdings</vt:lpstr>
      <vt:lpstr>Microsoft YaHei UI</vt:lpstr>
      <vt:lpstr>Calibri</vt:lpstr>
      <vt:lpstr>微软雅黑</vt:lpstr>
      <vt:lpstr>Arial Unicode MS</vt:lpstr>
      <vt:lpstr>Calibri Light</vt:lpstr>
      <vt:lpstr>Office 主题</vt:lpstr>
      <vt:lpstr>“伪烧”他是谁？</vt:lpstr>
      <vt:lpstr>“伪烧”他是谁？</vt:lpstr>
      <vt:lpstr>“伪烧”他是谁？</vt:lpstr>
      <vt:lpstr>“伪烧”他是谁？</vt:lpstr>
      <vt:lpstr>“伪烧”为什么不买数字音乐？</vt:lpstr>
      <vt:lpstr>“伪烧”为什么不买数字音乐？</vt:lpstr>
      <vt:lpstr>“伪烧”为什么不买数字音乐？</vt:lpstr>
      <vt:lpstr>“伪烧”为什么不买数字音乐？</vt:lpstr>
      <vt:lpstr>“伪烧”怎么看待数字音乐？</vt:lpstr>
      <vt:lpstr>“伪烧”怎么看待数字音乐？</vt:lpstr>
      <vt:lpstr>“伪烧”怎么看待数字音乐？</vt:lpstr>
      <vt:lpstr>“伪烧”怎么看待数字音乐？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jayfu</dc:creator>
  <cp:lastModifiedBy>jayfu</cp:lastModifiedBy>
  <cp:revision>40</cp:revision>
  <dcterms:created xsi:type="dcterms:W3CDTF">2018-07-02T11:07:00Z</dcterms:created>
  <dcterms:modified xsi:type="dcterms:W3CDTF">2018-07-04T04:33:47Z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